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D8C-4B81-4160-A56E-47D23A3A07A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9CD-CB81-467A-A650-4564927C5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08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D8C-4B81-4160-A56E-47D23A3A07A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9CD-CB81-467A-A650-4564927C5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D8C-4B81-4160-A56E-47D23A3A07A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9CD-CB81-467A-A650-4564927C5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7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D8C-4B81-4160-A56E-47D23A3A07A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9CD-CB81-467A-A650-4564927C5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1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D8C-4B81-4160-A56E-47D23A3A07A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9CD-CB81-467A-A650-4564927C5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39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D8C-4B81-4160-A56E-47D23A3A07A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9CD-CB81-467A-A650-4564927C5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4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D8C-4B81-4160-A56E-47D23A3A07A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9CD-CB81-467A-A650-4564927C5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5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D8C-4B81-4160-A56E-47D23A3A07A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9CD-CB81-467A-A650-4564927C5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19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D8C-4B81-4160-A56E-47D23A3A07A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9CD-CB81-467A-A650-4564927C5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7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D8C-4B81-4160-A56E-47D23A3A07A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9CD-CB81-467A-A650-4564927C5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5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D8C-4B81-4160-A56E-47D23A3A07A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9CD-CB81-467A-A650-4564927C5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7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5D8C-4B81-4160-A56E-47D23A3A07A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7D9CD-CB81-467A-A650-4564927C5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83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9" b="1851"/>
          <a:stretch/>
        </p:blipFill>
        <p:spPr bwMode="auto">
          <a:xfrm>
            <a:off x="17080" y="34312"/>
            <a:ext cx="9036496" cy="66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0528" y="629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 «Тропинка в профессию» Кому нужно знать биологию?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9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t="18840" r="2079" b="9039"/>
          <a:stretch/>
        </p:blipFill>
        <p:spPr bwMode="auto">
          <a:xfrm>
            <a:off x="0" y="-99392"/>
            <a:ext cx="9131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63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784" y="188640"/>
            <a:ext cx="44851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Кому нужно знать биологию?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0" r="4025" b="29546"/>
          <a:stretch/>
        </p:blipFill>
        <p:spPr bwMode="auto">
          <a:xfrm>
            <a:off x="4355976" y="1683672"/>
            <a:ext cx="4788024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5" y="0"/>
            <a:ext cx="3275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межрайонная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стажировочная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площадка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6325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16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 Кому нужно знать биологию?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</dc:creator>
  <cp:lastModifiedBy>22</cp:lastModifiedBy>
  <cp:revision>6</cp:revision>
  <dcterms:created xsi:type="dcterms:W3CDTF">2023-11-21T19:42:21Z</dcterms:created>
  <dcterms:modified xsi:type="dcterms:W3CDTF">2023-11-21T20:57:07Z</dcterms:modified>
</cp:coreProperties>
</file>